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ounded Rectangle"/>
          <p:cNvSpPr/>
          <p:nvPr/>
        </p:nvSpPr>
        <p:spPr>
          <a:xfrm>
            <a:off x="1616157" y="2152567"/>
            <a:ext cx="9772486" cy="4127666"/>
          </a:xfrm>
          <a:prstGeom prst="roundRect">
            <a:avLst>
              <a:gd name="adj" fmla="val 15373"/>
            </a:avLst>
          </a:prstGeom>
          <a:solidFill>
            <a:srgbClr val="304350"/>
          </a:solidFill>
          <a:ln w="12700"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0" name="Presentation Title"/>
          <p:cNvSpPr txBox="1"/>
          <p:nvPr/>
        </p:nvSpPr>
        <p:spPr>
          <a:xfrm>
            <a:off x="3822064" y="3078691"/>
            <a:ext cx="5360671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50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121" name="Speaker Name"/>
          <p:cNvSpPr txBox="1"/>
          <p:nvPr/>
        </p:nvSpPr>
        <p:spPr>
          <a:xfrm>
            <a:off x="5133086" y="4731808"/>
            <a:ext cx="2738629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0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/>
            <a:r>
              <a:t>Speaker Name</a:t>
            </a:r>
          </a:p>
        </p:txBody>
      </p:sp>
      <p:sp>
        <p:nvSpPr>
          <p:cNvPr id="122" name="Line"/>
          <p:cNvSpPr/>
          <p:nvPr/>
        </p:nvSpPr>
        <p:spPr>
          <a:xfrm>
            <a:off x="2852110" y="4387850"/>
            <a:ext cx="7300580" cy="0"/>
          </a:xfrm>
          <a:prstGeom prst="line">
            <a:avLst/>
          </a:prstGeom>
          <a:ln w="50800">
            <a:solidFill>
              <a:srgbClr val="0092C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23" name="CosmoStat Logo_WhiteBK.png" descr="CosmoStat Logo_WhiteB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70161" y="6688844"/>
            <a:ext cx="4464478" cy="1412400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Line"/>
          <p:cNvSpPr/>
          <p:nvPr/>
        </p:nvSpPr>
        <p:spPr>
          <a:xfrm>
            <a:off x="-18090" y="8934450"/>
            <a:ext cx="13040980" cy="0"/>
          </a:xfrm>
          <a:prstGeom prst="line">
            <a:avLst/>
          </a:prstGeom>
          <a:ln w="50800">
            <a:solidFill>
              <a:srgbClr val="30435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5" name="Place - Date"/>
          <p:cNvSpPr txBox="1"/>
          <p:nvPr/>
        </p:nvSpPr>
        <p:spPr>
          <a:xfrm>
            <a:off x="5753353" y="9141883"/>
            <a:ext cx="1498093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2000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/>
            <a:r>
              <a:t>Place - Date</a:t>
            </a:r>
          </a:p>
        </p:txBody>
      </p:sp>
      <p:pic>
        <p:nvPicPr>
          <p:cNvPr id="126" name="CosmoStat Logo_GalxyMark.png" descr="CosmoStat Logo_GalxyMark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12184" y="8681682"/>
            <a:ext cx="1364903" cy="1364903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Speaker Name"/>
          <p:cNvSpPr txBox="1"/>
          <p:nvPr/>
        </p:nvSpPr>
        <p:spPr>
          <a:xfrm>
            <a:off x="11023007" y="9141883"/>
            <a:ext cx="1813053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2000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/>
            <a:r>
              <a:t>Speaker Name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"/>
          <p:cNvSpPr/>
          <p:nvPr/>
        </p:nvSpPr>
        <p:spPr>
          <a:xfrm>
            <a:off x="-64733" y="-42334"/>
            <a:ext cx="13134266" cy="537436"/>
          </a:xfrm>
          <a:prstGeom prst="rect">
            <a:avLst/>
          </a:prstGeom>
          <a:solidFill>
            <a:srgbClr val="30435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0" name="Presentation Title"/>
          <p:cNvSpPr txBox="1"/>
          <p:nvPr/>
        </p:nvSpPr>
        <p:spPr>
          <a:xfrm>
            <a:off x="634999" y="4134"/>
            <a:ext cx="2137157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2000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131" name="Line"/>
          <p:cNvSpPr/>
          <p:nvPr/>
        </p:nvSpPr>
        <p:spPr>
          <a:xfrm>
            <a:off x="-18090" y="8934450"/>
            <a:ext cx="13040980" cy="0"/>
          </a:xfrm>
          <a:prstGeom prst="line">
            <a:avLst/>
          </a:prstGeom>
          <a:ln w="50800">
            <a:solidFill>
              <a:srgbClr val="30435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32" name="CosmoStat Logo_GalxyMark.png" descr="CosmoStat Logo_GalxyMar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12184" y="8681682"/>
            <a:ext cx="1364903" cy="1364903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Speaker Name"/>
          <p:cNvSpPr txBox="1"/>
          <p:nvPr/>
        </p:nvSpPr>
        <p:spPr>
          <a:xfrm>
            <a:off x="11023007" y="9141883"/>
            <a:ext cx="1813053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2000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/>
            <a:r>
              <a:t>Speaker Name</a:t>
            </a:r>
          </a:p>
        </p:txBody>
      </p:sp>
      <p:sp>
        <p:nvSpPr>
          <p:cNvPr id="134" name="Rounded Rectangle"/>
          <p:cNvSpPr/>
          <p:nvPr/>
        </p:nvSpPr>
        <p:spPr>
          <a:xfrm>
            <a:off x="1535061" y="2096625"/>
            <a:ext cx="9934678" cy="6218118"/>
          </a:xfrm>
          <a:prstGeom prst="roundRect">
            <a:avLst>
              <a:gd name="adj" fmla="val 10374"/>
            </a:avLst>
          </a:prstGeom>
          <a:solidFill>
            <a:srgbClr val="0E92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5" name="Outline"/>
          <p:cNvSpPr txBox="1"/>
          <p:nvPr/>
        </p:nvSpPr>
        <p:spPr>
          <a:xfrm>
            <a:off x="5564885" y="895813"/>
            <a:ext cx="1875029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4000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/>
            <a:r>
              <a:t>Outline</a:t>
            </a:r>
          </a:p>
        </p:txBody>
      </p:sp>
      <p:sp>
        <p:nvSpPr>
          <p:cNvPr id="136" name="First Topic…"/>
          <p:cNvSpPr txBox="1"/>
          <p:nvPr/>
        </p:nvSpPr>
        <p:spPr>
          <a:xfrm>
            <a:off x="2351088" y="2716907"/>
            <a:ext cx="8302624" cy="22174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76250" indent="-476250" algn="l">
              <a:lnSpc>
                <a:spcPct val="120000"/>
              </a:lnSpc>
              <a:buSzPct val="100000"/>
              <a:buAutoNum type="arabicPeriod" startAt="1"/>
              <a:defRPr b="0" sz="36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t>First Topic</a:t>
            </a:r>
          </a:p>
          <a:p>
            <a:pPr marL="476250" indent="-476250" algn="l">
              <a:lnSpc>
                <a:spcPct val="120000"/>
              </a:lnSpc>
              <a:buSzPct val="100000"/>
              <a:buAutoNum type="arabicPeriod" startAt="1"/>
              <a:defRPr b="0" sz="36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t>Second Topic</a:t>
            </a:r>
          </a:p>
          <a:p>
            <a:pPr marL="476250" indent="-476250" algn="l">
              <a:lnSpc>
                <a:spcPct val="120000"/>
              </a:lnSpc>
              <a:buSzPct val="100000"/>
              <a:buAutoNum type="arabicPeriod" startAt="1"/>
              <a:defRPr b="0" sz="360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t>Third Topic</a:t>
            </a:r>
          </a:p>
        </p:txBody>
      </p:sp>
      <p:sp>
        <p:nvSpPr>
          <p:cNvPr id="137" name="Place - Date"/>
          <p:cNvSpPr txBox="1"/>
          <p:nvPr/>
        </p:nvSpPr>
        <p:spPr>
          <a:xfrm>
            <a:off x="5753353" y="9141883"/>
            <a:ext cx="1498093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2000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/>
            <a:r>
              <a:t>Place - Date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Rectangle"/>
          <p:cNvSpPr/>
          <p:nvPr/>
        </p:nvSpPr>
        <p:spPr>
          <a:xfrm>
            <a:off x="-64733" y="-42334"/>
            <a:ext cx="13134266" cy="537436"/>
          </a:xfrm>
          <a:prstGeom prst="rect">
            <a:avLst/>
          </a:prstGeom>
          <a:solidFill>
            <a:srgbClr val="30435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0" name="Presentation Title"/>
          <p:cNvSpPr txBox="1"/>
          <p:nvPr/>
        </p:nvSpPr>
        <p:spPr>
          <a:xfrm>
            <a:off x="634999" y="4134"/>
            <a:ext cx="2137157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2000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141" name="Line"/>
          <p:cNvSpPr/>
          <p:nvPr/>
        </p:nvSpPr>
        <p:spPr>
          <a:xfrm>
            <a:off x="-18090" y="8934450"/>
            <a:ext cx="13040980" cy="0"/>
          </a:xfrm>
          <a:prstGeom prst="line">
            <a:avLst/>
          </a:prstGeom>
          <a:ln w="50800">
            <a:solidFill>
              <a:srgbClr val="30435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42" name="CosmoStat Logo_GalxyMark.png" descr="CosmoStat Logo_GalxyMar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12184" y="8681682"/>
            <a:ext cx="1364903" cy="1364903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Speaker Name"/>
          <p:cNvSpPr txBox="1"/>
          <p:nvPr/>
        </p:nvSpPr>
        <p:spPr>
          <a:xfrm>
            <a:off x="11023007" y="9141883"/>
            <a:ext cx="1813053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2000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/>
            <a:r>
              <a:t>Speaker Name</a:t>
            </a:r>
          </a:p>
        </p:txBody>
      </p:sp>
      <p:sp>
        <p:nvSpPr>
          <p:cNvPr id="144" name="First Topic"/>
          <p:cNvSpPr txBox="1"/>
          <p:nvPr/>
        </p:nvSpPr>
        <p:spPr>
          <a:xfrm>
            <a:off x="5226811" y="895813"/>
            <a:ext cx="2551177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4000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/>
            <a:r>
              <a:t>First Topic</a:t>
            </a:r>
          </a:p>
        </p:txBody>
      </p:sp>
      <p:sp>
        <p:nvSpPr>
          <p:cNvPr id="145" name="Place - Date"/>
          <p:cNvSpPr txBox="1"/>
          <p:nvPr/>
        </p:nvSpPr>
        <p:spPr>
          <a:xfrm>
            <a:off x="5753353" y="9141883"/>
            <a:ext cx="1498093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2000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/>
            <a:r>
              <a:t>Place - Date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